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8" autoAdjust="0"/>
    <p:restoredTop sz="94660"/>
  </p:normalViewPr>
  <p:slideViewPr>
    <p:cSldViewPr snapToGrid="0">
      <p:cViewPr varScale="1">
        <p:scale>
          <a:sx n="85" d="100"/>
          <a:sy n="85" d="100"/>
        </p:scale>
        <p:origin x="882" y="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E392C0F8-79C5-1813-8133-EC9CE3AF0BC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55BCE46-791E-2264-3217-11BCDF86D5F2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981970F-EBA5-4849-8B1D-48097A0C1347}" type="datetimeFigureOut">
              <a:rPr lang="ru-RU" smtClean="0"/>
              <a:t>21.08.2023</a:t>
            </a:fld>
            <a:endParaRPr lang="ru-RU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id="{7DC8923A-265A-DFA0-86A0-82288A70210E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id="{243FA286-B9A5-A0AA-6DB2-8965E46CBC8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0C961F5-57E1-8165-BCFC-2E9EEC48C51E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D9DDB05-0921-C8C9-DF47-8971CB36A80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31AD740-D2BD-4EAF-9B9F-660AD52CF838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810B46B-7485-04B8-24DC-6D33B6720C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CBD6D17-F019-9D3E-E9CF-EC70F91041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E80BA6-739A-7440-E4E2-79F2BE82BC4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9B6413-57F0-4E12-A43E-673DA1B24FE2}" type="datetimeFigureOut">
              <a:rPr lang="ru-RU" smtClean="0"/>
              <a:t>21.08.2023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9F4030-0FAE-3B46-3901-389740D2CAA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4920B9-DF9C-12EE-DB99-4937BC914C2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528E04-ECB5-43ED-9229-C87DF3F8E256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图片 3">
            <a:extLst>
              <a:ext uri="{FF2B5EF4-FFF2-40B4-BE49-F238E27FC236}">
                <a16:creationId xmlns:a16="http://schemas.microsoft.com/office/drawing/2014/main" id="{895957AD-E3B4-4CA8-9ADB-763CED53B14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15" name="图片 14" descr="鹤-01.png">
            <a:extLst>
              <a:ext uri="{FF2B5EF4-FFF2-40B4-BE49-F238E27FC236}">
                <a16:creationId xmlns:a16="http://schemas.microsoft.com/office/drawing/2014/main" id="{6DF4E4C7-BC8C-430D-A697-93E2B4383DB6}"/>
              </a:ext>
            </a:extLst>
          </p:cNvPr>
          <p:cNvPicPr>
            <a:picLocks noChangeAspect="1"/>
          </p:cNvPicPr>
          <p:nvPr/>
        </p:nvPicPr>
        <p:blipFill rotWithShape="1">
          <a:blip r:embed="rId3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34801" t="21384" r="19120" b="6061"/>
          <a:stretch/>
        </p:blipFill>
        <p:spPr>
          <a:xfrm>
            <a:off x="7348266" y="372039"/>
            <a:ext cx="1918393" cy="16995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678546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Kaganski</dc:creator>
  <cp:lastModifiedBy>Mike Kaganski</cp:lastModifiedBy>
  <cp:revision>1</cp:revision>
  <dcterms:modified xsi:type="dcterms:W3CDTF">2023-08-21T14:52:58Z</dcterms:modified>
</cp:coreProperties>
</file>