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127500" cy="1625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939800" y="16764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3922979" y="16764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5" name=""/>
          <p:cNvCxnSpPr/>
          <p:nvPr/>
        </p:nvCxnSpPr>
        <p:spPr>
          <a:xfrm>
            <a:off x="1128979" y="1816100"/>
            <a:ext cx="279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 rot="-5400000">
            <a:off x="1192377" y="1473098"/>
            <a:ext cx="4320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10%</a:t>
            </a:r>
          </a:p>
        </p:txBody>
      </p:sp>
      <p:cxnSp>
        <p:nvCxnSpPr>
          <p:cNvPr id="7" name=""/>
          <p:cNvCxnSpPr/>
          <p:nvPr/>
        </p:nvCxnSpPr>
        <p:spPr>
          <a:xfrm flipV="1">
            <a:off x="14083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14020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 rot="-5400000">
            <a:off x="2834944" y="1439265"/>
            <a:ext cx="4996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-30%</a:t>
            </a:r>
          </a:p>
        </p:txBody>
      </p:sp>
      <p:cxnSp>
        <p:nvCxnSpPr>
          <p:cNvPr id="10" name=""/>
          <p:cNvCxnSpPr/>
          <p:nvPr/>
        </p:nvCxnSpPr>
        <p:spPr>
          <a:xfrm flipV="1">
            <a:off x="30847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30784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 rot="-5400000">
            <a:off x="2916631" y="1266951"/>
            <a:ext cx="8442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-30%+10</a:t>
            </a:r>
          </a:p>
        </p:txBody>
      </p:sp>
      <p:cxnSp>
        <p:nvCxnSpPr>
          <p:cNvPr id="13" name=""/>
          <p:cNvCxnSpPr/>
          <p:nvPr/>
        </p:nvCxnSpPr>
        <p:spPr>
          <a:xfrm flipV="1">
            <a:off x="33387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3324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 rot="-5400000">
            <a:off x="2434132" y="1292453"/>
            <a:ext cx="79329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-30%-10</a:t>
            </a:r>
          </a:p>
        </p:txBody>
      </p:sp>
      <p:cxnSp>
        <p:nvCxnSpPr>
          <p:cNvPr id="16" name=""/>
          <p:cNvCxnSpPr/>
          <p:nvPr/>
        </p:nvCxnSpPr>
        <p:spPr>
          <a:xfrm flipV="1">
            <a:off x="28307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8244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 rot="-5400000">
            <a:off x="1274064" y="1300784"/>
            <a:ext cx="7766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10%+20</a:t>
            </a:r>
          </a:p>
        </p:txBody>
      </p:sp>
      <p:cxnSp>
        <p:nvCxnSpPr>
          <p:cNvPr id="19" name=""/>
          <p:cNvCxnSpPr/>
          <p:nvPr/>
        </p:nvCxnSpPr>
        <p:spPr>
          <a:xfrm flipV="1">
            <a:off x="16623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16560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 rot="-5400000">
            <a:off x="2019300" y="1563420"/>
            <a:ext cx="251358" cy="2285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80</a:t>
            </a:r>
          </a:p>
        </p:txBody>
      </p:sp>
      <p:cxnSp>
        <p:nvCxnSpPr>
          <p:cNvPr id="22" name=""/>
          <p:cNvCxnSpPr/>
          <p:nvPr/>
        </p:nvCxnSpPr>
        <p:spPr>
          <a:xfrm flipV="1">
            <a:off x="21449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21386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 rot="-5400000">
            <a:off x="-80568" y="1038351"/>
            <a:ext cx="13014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-20% (extend)</a:t>
            </a:r>
          </a:p>
        </p:txBody>
      </p:sp>
      <p:cxnSp>
        <p:nvCxnSpPr>
          <p:cNvPr id="25" name=""/>
          <p:cNvCxnSpPr/>
          <p:nvPr/>
        </p:nvCxnSpPr>
        <p:spPr>
          <a:xfrm flipV="1">
            <a:off x="5701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5638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 rot="-5400000">
            <a:off x="3805529" y="1012850"/>
            <a:ext cx="135249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highlight>
                  <a:srgbClr val="FFFFFF"/>
                </a:highlight>
                <a:latin typeface="Nimbus Sans"/>
              </a:rPr>
              <a:t>+20% (extend)</a:t>
            </a:r>
          </a:p>
        </p:txBody>
      </p:sp>
      <p:cxnSp>
        <p:nvCxnSpPr>
          <p:cNvPr id="28" name=""/>
          <p:cNvCxnSpPr/>
          <p:nvPr/>
        </p:nvCxnSpPr>
        <p:spPr>
          <a:xfrm flipV="1">
            <a:off x="4481779" y="17748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4475429" y="17748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